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0" d="100"/>
          <a:sy n="30" d="100"/>
        </p:scale>
        <p:origin x="-1656" y="-4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7A41841-4A93-454A-AB9A-2127332BE61B}" type="datetimeFigureOut">
              <a:rPr lang="en-US" smtClean="0"/>
              <a:t>2/29/2012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A7EE204-0D27-43E6-9ED0-3915DDA776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A41841-4A93-454A-AB9A-2127332BE61B}" type="datetimeFigureOut">
              <a:rPr lang="en-US" smtClean="0"/>
              <a:t>2/29/2012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EE204-0D27-43E6-9ED0-3915DDA776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A41841-4A93-454A-AB9A-2127332BE61B}" type="datetimeFigureOut">
              <a:rPr lang="en-US" smtClean="0"/>
              <a:t>2/29/2012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7EE204-0D27-43E6-9ED0-3915DDA7763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7A41841-4A93-454A-AB9A-2127332BE61B}" type="datetimeFigureOut">
              <a:rPr lang="en-US" smtClean="0"/>
              <a:t>2/29/2012</a:t>
            </a:fld>
            <a:endParaRPr lang="en-US"/>
          </a:p>
        </p:txBody>
      </p:sp>
      <p:sp>
        <p:nvSpPr>
          <p:cNvPr id="9" name="Slide Number Placeholder 8"/>
          <p:cNvSpPr>
            <a:spLocks noGrp="1"/>
          </p:cNvSpPr>
          <p:nvPr>
            <p:ph type="sldNum" sz="quarter" idx="15"/>
          </p:nvPr>
        </p:nvSpPr>
        <p:spPr/>
        <p:txBody>
          <a:bodyPr rtlCol="0"/>
          <a:lstStyle/>
          <a:p>
            <a:fld id="{CA7EE204-0D27-43E6-9ED0-3915DDA77634}"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7A41841-4A93-454A-AB9A-2127332BE61B}" type="datetimeFigureOut">
              <a:rPr lang="en-US" smtClean="0"/>
              <a:t>2/29/2012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A7EE204-0D27-43E6-9ED0-3915DDA7763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7A41841-4A93-454A-AB9A-2127332BE61B}" type="datetimeFigureOut">
              <a:rPr lang="en-US" smtClean="0"/>
              <a:t>2/29/2012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7EE204-0D27-43E6-9ED0-3915DDA77634}"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7A41841-4A93-454A-AB9A-2127332BE61B}" type="datetimeFigureOut">
              <a:rPr lang="en-US" smtClean="0"/>
              <a:t>2/29/2012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7EE204-0D27-43E6-9ED0-3915DDA77634}"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7A41841-4A93-454A-AB9A-2127332BE61B}" type="datetimeFigureOut">
              <a:rPr lang="en-US" smtClean="0"/>
              <a:t>2/29/2012</a:t>
            </a:fld>
            <a:endParaRPr lang="en-US"/>
          </a:p>
        </p:txBody>
      </p:sp>
      <p:sp>
        <p:nvSpPr>
          <p:cNvPr id="7" name="Slide Number Placeholder 6"/>
          <p:cNvSpPr>
            <a:spLocks noGrp="1"/>
          </p:cNvSpPr>
          <p:nvPr>
            <p:ph type="sldNum" sz="quarter" idx="11"/>
          </p:nvPr>
        </p:nvSpPr>
        <p:spPr/>
        <p:txBody>
          <a:bodyPr rtlCol="0"/>
          <a:lstStyle/>
          <a:p>
            <a:fld id="{CA7EE204-0D27-43E6-9ED0-3915DDA77634}"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A41841-4A93-454A-AB9A-2127332BE61B}" type="datetimeFigureOut">
              <a:rPr lang="en-US" smtClean="0"/>
              <a:t>2/29/2012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7EE204-0D27-43E6-9ED0-3915DDA776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7A41841-4A93-454A-AB9A-2127332BE61B}" type="datetimeFigureOut">
              <a:rPr lang="en-US" smtClean="0"/>
              <a:t>2/29/2012</a:t>
            </a:fld>
            <a:endParaRPr lang="en-US"/>
          </a:p>
        </p:txBody>
      </p:sp>
      <p:sp>
        <p:nvSpPr>
          <p:cNvPr id="22" name="Slide Number Placeholder 21"/>
          <p:cNvSpPr>
            <a:spLocks noGrp="1"/>
          </p:cNvSpPr>
          <p:nvPr>
            <p:ph type="sldNum" sz="quarter" idx="15"/>
          </p:nvPr>
        </p:nvSpPr>
        <p:spPr/>
        <p:txBody>
          <a:bodyPr rtlCol="0"/>
          <a:lstStyle/>
          <a:p>
            <a:fld id="{CA7EE204-0D27-43E6-9ED0-3915DDA77634}"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7A41841-4A93-454A-AB9A-2127332BE61B}" type="datetimeFigureOut">
              <a:rPr lang="en-US" smtClean="0"/>
              <a:t>2/29/2012</a:t>
            </a:fld>
            <a:endParaRPr lang="en-US"/>
          </a:p>
        </p:txBody>
      </p:sp>
      <p:sp>
        <p:nvSpPr>
          <p:cNvPr id="18" name="Slide Number Placeholder 17"/>
          <p:cNvSpPr>
            <a:spLocks noGrp="1"/>
          </p:cNvSpPr>
          <p:nvPr>
            <p:ph type="sldNum" sz="quarter" idx="11"/>
          </p:nvPr>
        </p:nvSpPr>
        <p:spPr/>
        <p:txBody>
          <a:bodyPr rtlCol="0"/>
          <a:lstStyle/>
          <a:p>
            <a:fld id="{CA7EE204-0D27-43E6-9ED0-3915DDA77634}"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7A41841-4A93-454A-AB9A-2127332BE61B}" type="datetimeFigureOut">
              <a:rPr lang="en-US" smtClean="0"/>
              <a:t>2/29/2012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A7EE204-0D27-43E6-9ED0-3915DDA776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3657600" cy="1894362"/>
          </a:xfrm>
        </p:spPr>
        <p:txBody>
          <a:bodyPr/>
          <a:lstStyle/>
          <a:p>
            <a:r>
              <a:rPr lang="en-US" dirty="0" smtClean="0"/>
              <a:t>Salvador Dali 1904- 1989</a:t>
            </a:r>
            <a:endParaRPr lang="en-US" dirty="0"/>
          </a:p>
        </p:txBody>
      </p:sp>
      <p:sp>
        <p:nvSpPr>
          <p:cNvPr id="3" name="Subtitle 2"/>
          <p:cNvSpPr>
            <a:spLocks noGrp="1"/>
          </p:cNvSpPr>
          <p:nvPr>
            <p:ph type="subTitle" idx="1"/>
          </p:nvPr>
        </p:nvSpPr>
        <p:spPr/>
        <p:txBody>
          <a:bodyPr/>
          <a:lstStyle/>
          <a:p>
            <a:r>
              <a:rPr lang="en-US" dirty="0" smtClean="0"/>
              <a:t>By </a:t>
            </a:r>
            <a:r>
              <a:rPr lang="en-US" dirty="0" err="1" smtClean="0"/>
              <a:t>Dalisay</a:t>
            </a:r>
            <a:r>
              <a:rPr lang="en-US" dirty="0" smtClean="0"/>
              <a:t> </a:t>
            </a:r>
            <a:r>
              <a:rPr lang="en-US" dirty="0" err="1" smtClean="0"/>
              <a:t>Giovacchini</a:t>
            </a:r>
            <a:endParaRPr lang="en-US" dirty="0"/>
          </a:p>
        </p:txBody>
      </p:sp>
      <p:pic>
        <p:nvPicPr>
          <p:cNvPr id="4" name="Picture 3" descr="220px-Salvador_Dali_NYWTS.jpg"/>
          <p:cNvPicPr>
            <a:picLocks noChangeAspect="1"/>
          </p:cNvPicPr>
          <p:nvPr/>
        </p:nvPicPr>
        <p:blipFill>
          <a:blip r:embed="rId2" cstate="print"/>
          <a:stretch>
            <a:fillRect/>
          </a:stretch>
        </p:blipFill>
        <p:spPr>
          <a:xfrm>
            <a:off x="5562600" y="2133600"/>
            <a:ext cx="3138466" cy="41656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Biological Information</a:t>
            </a:r>
            <a:endParaRPr lang="en-US" dirty="0"/>
          </a:p>
        </p:txBody>
      </p:sp>
      <p:sp>
        <p:nvSpPr>
          <p:cNvPr id="3" name="Content Placeholder 2"/>
          <p:cNvSpPr>
            <a:spLocks noGrp="1"/>
          </p:cNvSpPr>
          <p:nvPr>
            <p:ph sz="quarter" idx="1"/>
          </p:nvPr>
        </p:nvSpPr>
        <p:spPr>
          <a:xfrm>
            <a:off x="3657600" y="1600200"/>
            <a:ext cx="4419600" cy="4873752"/>
          </a:xfrm>
        </p:spPr>
        <p:txBody>
          <a:bodyPr>
            <a:normAutofit/>
          </a:bodyPr>
          <a:lstStyle/>
          <a:p>
            <a:r>
              <a:rPr lang="en-US" sz="2800" dirty="0" smtClean="0"/>
              <a:t>Salvador Felipe Jacinto Dali I </a:t>
            </a:r>
            <a:r>
              <a:rPr lang="en-US" sz="2800" dirty="0" err="1" smtClean="0"/>
              <a:t>Domenech</a:t>
            </a:r>
            <a:r>
              <a:rPr lang="en-US" sz="2800" dirty="0" smtClean="0"/>
              <a:t> was born in </a:t>
            </a:r>
            <a:r>
              <a:rPr lang="en-US" sz="2800" dirty="0" err="1" smtClean="0"/>
              <a:t>Figuere</a:t>
            </a:r>
            <a:r>
              <a:rPr lang="en-US" sz="2800" dirty="0" smtClean="0"/>
              <a:t>, </a:t>
            </a:r>
            <a:r>
              <a:rPr lang="en-US" sz="2800" dirty="0" smtClean="0"/>
              <a:t>Spain, on May 11, 1904 and died on </a:t>
            </a:r>
            <a:r>
              <a:rPr lang="en-US" sz="2800" dirty="0" err="1" smtClean="0"/>
              <a:t>january</a:t>
            </a:r>
            <a:r>
              <a:rPr lang="en-US" sz="2800" dirty="0" smtClean="0"/>
              <a:t> 23, 1989.  </a:t>
            </a:r>
          </a:p>
          <a:p>
            <a:r>
              <a:rPr lang="en-US" sz="2800" dirty="0" smtClean="0"/>
              <a:t>He attended the San Fernando Academy of Fine Arts in Madrid. </a:t>
            </a:r>
            <a:endParaRPr lang="en-US" sz="2800" dirty="0" smtClean="0"/>
          </a:p>
          <a:p>
            <a:endParaRPr lang="en-US" sz="2800" dirty="0"/>
          </a:p>
        </p:txBody>
      </p:sp>
      <p:pic>
        <p:nvPicPr>
          <p:cNvPr id="4" name="Picture 3" descr="dali_on_set_of_spellbound.jpg"/>
          <p:cNvPicPr>
            <a:picLocks noChangeAspect="1"/>
          </p:cNvPicPr>
          <p:nvPr/>
        </p:nvPicPr>
        <p:blipFill>
          <a:blip r:embed="rId2" cstate="print"/>
          <a:stretch>
            <a:fillRect/>
          </a:stretch>
        </p:blipFill>
        <p:spPr>
          <a:xfrm>
            <a:off x="762000" y="2362200"/>
            <a:ext cx="2596243" cy="3028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Art Career</a:t>
            </a:r>
            <a:endParaRPr lang="en-US" dirty="0"/>
          </a:p>
        </p:txBody>
      </p:sp>
      <p:sp>
        <p:nvSpPr>
          <p:cNvPr id="3" name="Content Placeholder 2"/>
          <p:cNvSpPr>
            <a:spLocks noGrp="1"/>
          </p:cNvSpPr>
          <p:nvPr>
            <p:ph sz="quarter" idx="1"/>
          </p:nvPr>
        </p:nvSpPr>
        <p:spPr>
          <a:xfrm>
            <a:off x="457200" y="3505200"/>
            <a:ext cx="4724400" cy="2968752"/>
          </a:xfrm>
        </p:spPr>
        <p:txBody>
          <a:bodyPr>
            <a:normAutofit/>
          </a:bodyPr>
          <a:lstStyle/>
          <a:p>
            <a:r>
              <a:rPr lang="en-US" sz="2800" dirty="0" smtClean="0"/>
              <a:t>He was then became internationally known for 3 of his paintings including:</a:t>
            </a:r>
          </a:p>
          <a:p>
            <a:pPr lvl="1"/>
            <a:r>
              <a:rPr lang="en-US" sz="2500" dirty="0" smtClean="0"/>
              <a:t>The Basket of Bread </a:t>
            </a:r>
            <a:endParaRPr lang="en-US" sz="2500" dirty="0"/>
          </a:p>
        </p:txBody>
      </p:sp>
      <p:sp>
        <p:nvSpPr>
          <p:cNvPr id="1026" name="AutoShape 2" descr="http://1.bp.blogspot.com/-yySHwHXxJhA/TbP3XDXErxI/AAAAAAAAAEE/KeYOF3j1mqw/s1600/basket-of-bread-dali-192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4" descr="basket-of-bread-dali-1926.jpg"/>
          <p:cNvPicPr>
            <a:picLocks noChangeAspect="1"/>
          </p:cNvPicPr>
          <p:nvPr/>
        </p:nvPicPr>
        <p:blipFill>
          <a:blip r:embed="rId2" cstate="print"/>
          <a:stretch>
            <a:fillRect/>
          </a:stretch>
        </p:blipFill>
        <p:spPr>
          <a:xfrm rot="1124566">
            <a:off x="5211898" y="3782359"/>
            <a:ext cx="3261093" cy="32368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Content Placeholder 2"/>
          <p:cNvSpPr txBox="1">
            <a:spLocks/>
          </p:cNvSpPr>
          <p:nvPr/>
        </p:nvSpPr>
        <p:spPr>
          <a:xfrm>
            <a:off x="533400" y="1524000"/>
            <a:ext cx="7848600" cy="21336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Most of Dali’s paintings reflected his love for his home town. </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first recognition of his talent was on his 1</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one-man show in Barcelona, 1925</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Surrealism </a:t>
            </a:r>
            <a:endParaRPr lang="en-US" sz="3600" dirty="0"/>
          </a:p>
        </p:txBody>
      </p:sp>
      <p:sp>
        <p:nvSpPr>
          <p:cNvPr id="3" name="Content Placeholder 2"/>
          <p:cNvSpPr>
            <a:spLocks noGrp="1"/>
          </p:cNvSpPr>
          <p:nvPr>
            <p:ph sz="quarter" idx="1"/>
          </p:nvPr>
        </p:nvSpPr>
        <p:spPr>
          <a:xfrm>
            <a:off x="457200" y="1600200"/>
            <a:ext cx="4114800" cy="4873752"/>
          </a:xfrm>
        </p:spPr>
        <p:txBody>
          <a:bodyPr>
            <a:normAutofit lnSpcReduction="10000"/>
          </a:bodyPr>
          <a:lstStyle/>
          <a:p>
            <a:r>
              <a:rPr lang="en-US" sz="2800" dirty="0" smtClean="0"/>
              <a:t>Dali then became a leader of the Surrealist movement. </a:t>
            </a:r>
          </a:p>
          <a:p>
            <a:r>
              <a:rPr lang="en-US" sz="2800" dirty="0" smtClean="0"/>
              <a:t>His painting: The Persistence of Memory is one of the best known surrealist paintings. </a:t>
            </a:r>
          </a:p>
          <a:p>
            <a:r>
              <a:rPr lang="en-US" sz="2800" dirty="0" smtClean="0"/>
              <a:t>But then had to move because of the on-going war. </a:t>
            </a:r>
          </a:p>
        </p:txBody>
      </p:sp>
      <p:pic>
        <p:nvPicPr>
          <p:cNvPr id="5" name="Picture 4" descr="the_persistence_of_memory_-_1931_salvador_dali.jpg"/>
          <p:cNvPicPr>
            <a:picLocks noChangeAspect="1"/>
          </p:cNvPicPr>
          <p:nvPr/>
        </p:nvPicPr>
        <p:blipFill>
          <a:blip r:embed="rId2" cstate="print"/>
          <a:stretch>
            <a:fillRect/>
          </a:stretch>
        </p:blipFill>
        <p:spPr>
          <a:xfrm>
            <a:off x="4724400" y="1752600"/>
            <a:ext cx="39624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457200"/>
            <a:ext cx="7467600" cy="1676400"/>
          </a:xfrm>
        </p:spPr>
        <p:txBody>
          <a:bodyPr/>
          <a:lstStyle/>
          <a:p>
            <a:r>
              <a:rPr lang="en-US" sz="2800" dirty="0" smtClean="0"/>
              <a:t>Dali then moved from Surrealism and decided to paint his series of large canvases. </a:t>
            </a:r>
          </a:p>
        </p:txBody>
      </p:sp>
      <p:pic>
        <p:nvPicPr>
          <p:cNvPr id="4" name="Picture 3" descr="dali-salvador-the-sacrament-of-the-last-supper-1955-9948338.jpg"/>
          <p:cNvPicPr>
            <a:picLocks noChangeAspect="1"/>
          </p:cNvPicPr>
          <p:nvPr/>
        </p:nvPicPr>
        <p:blipFill>
          <a:blip r:embed="rId2" cstate="print"/>
          <a:srcRect t="2647" b="10071"/>
          <a:stretch>
            <a:fillRect/>
          </a:stretch>
        </p:blipFill>
        <p:spPr>
          <a:xfrm>
            <a:off x="609600" y="4648200"/>
            <a:ext cx="3229518" cy="1981200"/>
          </a:xfrm>
          <a:prstGeom prst="rect">
            <a:avLst/>
          </a:prstGeom>
          <a:ln>
            <a:noFill/>
          </a:ln>
          <a:effectLst>
            <a:softEdge rad="112500"/>
          </a:effectLst>
        </p:spPr>
      </p:pic>
      <p:pic>
        <p:nvPicPr>
          <p:cNvPr id="5" name="Picture 4" descr="salvador-dali-the-discovery-of-america-by-christopher-columbus-1959.jpg"/>
          <p:cNvPicPr>
            <a:picLocks noChangeAspect="1"/>
          </p:cNvPicPr>
          <p:nvPr/>
        </p:nvPicPr>
        <p:blipFill>
          <a:blip r:embed="rId3" cstate="print"/>
          <a:stretch>
            <a:fillRect/>
          </a:stretch>
        </p:blipFill>
        <p:spPr>
          <a:xfrm rot="1278701">
            <a:off x="6313654" y="3492315"/>
            <a:ext cx="2279343" cy="3016567"/>
          </a:xfrm>
          <a:prstGeom prst="rect">
            <a:avLst/>
          </a:prstGeom>
          <a:ln>
            <a:noFill/>
          </a:ln>
          <a:effectLst>
            <a:outerShdw blurRad="292100" dist="139700" dir="2700000" algn="tl" rotWithShape="0">
              <a:srgbClr val="333333">
                <a:alpha val="65000"/>
              </a:srgbClr>
            </a:outerShdw>
          </a:effectLst>
        </p:spPr>
      </p:pic>
      <p:pic>
        <p:nvPicPr>
          <p:cNvPr id="6" name="Picture 5" descr="th hallu....jpg"/>
          <p:cNvPicPr>
            <a:picLocks noChangeAspect="1"/>
          </p:cNvPicPr>
          <p:nvPr/>
        </p:nvPicPr>
        <p:blipFill>
          <a:blip r:embed="rId4" cstate="print"/>
          <a:stretch>
            <a:fillRect/>
          </a:stretch>
        </p:blipFill>
        <p:spPr>
          <a:xfrm rot="20618289">
            <a:off x="4953000" y="1524000"/>
            <a:ext cx="1840057" cy="2428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Content Placeholder 2"/>
          <p:cNvSpPr txBox="1">
            <a:spLocks/>
          </p:cNvSpPr>
          <p:nvPr/>
        </p:nvSpPr>
        <p:spPr>
          <a:xfrm>
            <a:off x="381000" y="1905000"/>
            <a:ext cx="4724400" cy="3349752"/>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Some of them are: </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The hallucinogenic Toreador</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The Discovery of America by Christopher Columbus </a:t>
            </a:r>
          </a:p>
          <a:p>
            <a:pPr marL="640080" marR="0" lvl="1" indent="-274320"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The sacrament of the Last Supper. </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ali-salvador-the-sacrament-of-the-last-supper-1955-9948338.jpg"/>
          <p:cNvPicPr>
            <a:picLocks noGrp="1" noChangeAspect="1"/>
          </p:cNvPicPr>
          <p:nvPr>
            <p:ph sz="quarter" idx="2"/>
          </p:nvPr>
        </p:nvPicPr>
        <p:blipFill>
          <a:blip r:embed="rId2" cstate="print"/>
          <a:stretch>
            <a:fillRect/>
          </a:stretch>
        </p:blipFill>
        <p:spPr>
          <a:xfrm>
            <a:off x="0" y="2209800"/>
            <a:ext cx="4959971" cy="34861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ontent Placeholder 7"/>
          <p:cNvSpPr>
            <a:spLocks noGrp="1"/>
          </p:cNvSpPr>
          <p:nvPr>
            <p:ph sz="quarter" idx="4"/>
          </p:nvPr>
        </p:nvSpPr>
        <p:spPr>
          <a:xfrm>
            <a:off x="5181600" y="838200"/>
            <a:ext cx="3581400" cy="5562600"/>
          </a:xfrm>
        </p:spPr>
        <p:txBody>
          <a:bodyPr>
            <a:noAutofit/>
          </a:bodyPr>
          <a:lstStyle/>
          <a:p>
            <a:r>
              <a:rPr lang="en-US" sz="2800" dirty="0" smtClean="0"/>
              <a:t>Oil on canvas</a:t>
            </a:r>
          </a:p>
          <a:p>
            <a:r>
              <a:rPr lang="en-US" sz="2800" dirty="0" smtClean="0"/>
              <a:t>Complete in 1955</a:t>
            </a:r>
          </a:p>
          <a:p>
            <a:r>
              <a:rPr lang="en-US" sz="2800" dirty="0" smtClean="0"/>
              <a:t>It took 9 months to paint it. </a:t>
            </a:r>
          </a:p>
          <a:p>
            <a:r>
              <a:rPr lang="en-US" sz="2800" dirty="0" smtClean="0"/>
              <a:t>It is now in the National Gallery of Art in Washington, D.C. </a:t>
            </a:r>
          </a:p>
          <a:p>
            <a:r>
              <a:rPr lang="en-US" sz="2800" dirty="0" smtClean="0"/>
              <a:t>A surrealist painting, with the classic Christian theme. </a:t>
            </a:r>
          </a:p>
        </p:txBody>
      </p:sp>
      <p:sp>
        <p:nvSpPr>
          <p:cNvPr id="6" name="Text Placeholder 5"/>
          <p:cNvSpPr>
            <a:spLocks noGrp="1"/>
          </p:cNvSpPr>
          <p:nvPr>
            <p:ph type="body" sz="quarter" idx="1"/>
          </p:nvPr>
        </p:nvSpPr>
        <p:spPr>
          <a:xfrm>
            <a:off x="381000" y="609600"/>
            <a:ext cx="3962400" cy="1219200"/>
          </a:xfrm>
        </p:spPr>
        <p:txBody>
          <a:bodyPr/>
          <a:lstStyle/>
          <a:p>
            <a:pPr algn="ctr"/>
            <a:r>
              <a:rPr lang="en-US" sz="2400" dirty="0" smtClean="0"/>
              <a:t>The Sacrament of the Last Supper</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81000"/>
            <a:ext cx="7467600" cy="731838"/>
          </a:xfrm>
        </p:spPr>
        <p:txBody>
          <a:bodyPr/>
          <a:lstStyle/>
          <a:p>
            <a:r>
              <a:rPr lang="en-US" dirty="0" smtClean="0"/>
              <a:t>The Sacrament of the Last Supper</a:t>
            </a:r>
            <a:endParaRPr lang="en-US" dirty="0"/>
          </a:p>
        </p:txBody>
      </p:sp>
      <p:sp>
        <p:nvSpPr>
          <p:cNvPr id="8" name="Content Placeholder 7"/>
          <p:cNvSpPr>
            <a:spLocks noGrp="1"/>
          </p:cNvSpPr>
          <p:nvPr>
            <p:ph sz="quarter" idx="1"/>
          </p:nvPr>
        </p:nvSpPr>
        <p:spPr>
          <a:xfrm>
            <a:off x="457200" y="1219200"/>
            <a:ext cx="8001000" cy="2133600"/>
          </a:xfrm>
        </p:spPr>
        <p:txBody>
          <a:bodyPr>
            <a:normAutofit fontScale="92500" lnSpcReduction="10000"/>
          </a:bodyPr>
          <a:lstStyle/>
          <a:p>
            <a:r>
              <a:rPr lang="en-US" dirty="0" smtClean="0"/>
              <a:t>Like the what the title says, the painting shows the Evening of the Last Supper, with Jesus and his 12 disciples. But in this picture you can also see the soul of Jesus as he is reciting the Sacrament. </a:t>
            </a:r>
          </a:p>
          <a:p>
            <a:r>
              <a:rPr lang="en-US" dirty="0" smtClean="0"/>
              <a:t>You can see some emphasis in the middle. </a:t>
            </a:r>
            <a:r>
              <a:rPr lang="en-US" dirty="0" smtClean="0"/>
              <a:t>Especially because the color yellow makes it stand out. </a:t>
            </a:r>
          </a:p>
        </p:txBody>
      </p:sp>
      <p:pic>
        <p:nvPicPr>
          <p:cNvPr id="9" name="Content Placeholder 3" descr="dali-salvador-the-sacrament-of-the-last-supper-1955-9948338.jpg"/>
          <p:cNvPicPr>
            <a:picLocks noChangeAspect="1"/>
          </p:cNvPicPr>
          <p:nvPr/>
        </p:nvPicPr>
        <p:blipFill>
          <a:blip r:embed="rId2" cstate="print"/>
          <a:srcRect l="3073" t="4372" r="3213" b="8197"/>
          <a:stretch>
            <a:fillRect/>
          </a:stretch>
        </p:blipFill>
        <p:spPr>
          <a:xfrm>
            <a:off x="228600" y="3657600"/>
            <a:ext cx="3382487" cy="22180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Content Placeholder 2"/>
          <p:cNvSpPr txBox="1">
            <a:spLocks/>
          </p:cNvSpPr>
          <p:nvPr/>
        </p:nvSpPr>
        <p:spPr>
          <a:xfrm>
            <a:off x="3657600" y="3429000"/>
            <a:ext cx="4953000" cy="3048000"/>
          </a:xfrm>
          <a:prstGeom prst="rect">
            <a:avLst/>
          </a:prstGeom>
        </p:spPr>
        <p:txBody>
          <a:bodyPr vert="horz">
            <a:normAutofit fontScale="85000" lnSpcReduction="20000"/>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Salvador Dali used a lot of brown based colors and some whites and other colors. I think he used these colors because the colors are normally associated with the Christianity and make the painting look as if being in a chapel or church.</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There is also balance in this picture. You can see that everything id symmetrical.  </a:t>
            </a: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The End</a:t>
            </a:r>
            <a:endParaRPr lang="en-US" sz="4400"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ustom 1">
      <a:majorFont>
        <a:latin typeface="Century Schoolbook"/>
        <a:ea typeface=""/>
        <a:cs typeface=""/>
      </a:majorFont>
      <a:minorFont>
        <a:latin typeface="Century Gothic"/>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99</TotalTime>
  <Words>345</Words>
  <Application>Microsoft Office PowerPoint</Application>
  <PresentationFormat>On-screen Show (4:3)</PresentationFormat>
  <Paragraphs>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Salvador Dali 1904- 1989</vt:lpstr>
      <vt:lpstr>Biological Information</vt:lpstr>
      <vt:lpstr>His Art Career</vt:lpstr>
      <vt:lpstr>Surrealism </vt:lpstr>
      <vt:lpstr>Slide 5</vt:lpstr>
      <vt:lpstr>Slide 6</vt:lpstr>
      <vt:lpstr>The Sacrament of the Last Supper</vt:lpstr>
      <vt:lpstr>Slide 8</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Salvador Dali</dc:title>
  <dc:creator>Dalisay</dc:creator>
  <cp:lastModifiedBy>Dalisay</cp:lastModifiedBy>
  <cp:revision>10</cp:revision>
  <dcterms:created xsi:type="dcterms:W3CDTF">2012-03-01T00:10:03Z</dcterms:created>
  <dcterms:modified xsi:type="dcterms:W3CDTF">2012-03-01T01:49:51Z</dcterms:modified>
</cp:coreProperties>
</file>